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82BB09-E84B-4921-AABA-4BE887E21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0" y="990600"/>
            <a:ext cx="5715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91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11</cp:revision>
  <dcterms:created xsi:type="dcterms:W3CDTF">2020-04-18T07:36:16Z</dcterms:created>
  <dcterms:modified xsi:type="dcterms:W3CDTF">2020-04-21T08:13:05Z</dcterms:modified>
</cp:coreProperties>
</file>